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521"/>
    <a:srgbClr val="EC7A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82833" autoAdjust="0"/>
  </p:normalViewPr>
  <p:slideViewPr>
    <p:cSldViewPr>
      <p:cViewPr varScale="1">
        <p:scale>
          <a:sx n="76" d="100"/>
          <a:sy n="76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718A0-9DC4-4FE5-9A62-8BEE2F1E882B}" type="datetimeFigureOut">
              <a:rPr lang="es-ES" smtClean="0"/>
              <a:pPr/>
              <a:t>15/10/2009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2EFE0-3CAE-47E9-AE85-DBE7F45A0B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Tiled,</a:t>
            </a:r>
            <a:r>
              <a:rPr lang="en-US" baseline="0" smtClean="0"/>
              <a:t> zoom and pan, keyboard based</a:t>
            </a:r>
          </a:p>
          <a:p>
            <a:r>
              <a:rPr lang="en-US" baseline="0" smtClean="0"/>
              <a:t>WMS and WMSC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15/10/2009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15/10/2009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15/10/2009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15/10/2009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15/10/2009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15/10/2009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15/10/2009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15/10/2009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15/10/2009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15/10/2009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15/10/2009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Haga clic para modificar el estilo de título del patrón</a:t>
            </a:r>
            <a:endParaRPr lang="en-US" noProof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  <a:endParaRPr lang="en-U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1DFE5-DAF4-4996-A73A-1CA5154F06FE}" type="datetimeFigureOut">
              <a:rPr lang="en-US" noProof="0" smtClean="0"/>
              <a:pPr/>
              <a:t>10/15/2009</a:t>
            </a:fld>
            <a:endParaRPr lang="en-US" noProof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97FD4-FA24-463F-82F4-040724F4BB20}" type="slidenum">
              <a:rPr lang="en-US" noProof="0" smtClean="0"/>
              <a:pPr/>
              <a:t>‹Nº›</a:t>
            </a:fld>
            <a:endParaRPr lang="en-U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2"/>
              </a:gs>
              <a:gs pos="100000">
                <a:schemeClr val="tx2">
                  <a:lumMod val="90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43174" y="1390648"/>
            <a:ext cx="5357850" cy="609592"/>
          </a:xfrm>
        </p:spPr>
        <p:txBody>
          <a:bodyPr/>
          <a:lstStyle/>
          <a:p>
            <a:pPr algn="l"/>
            <a:r>
              <a:rPr lang="en-US" smtClean="0"/>
              <a:t>for almost every phone</a:t>
            </a:r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1071538" y="5169771"/>
            <a:ext cx="2822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 err="1" smtClean="0"/>
              <a:t>Javi</a:t>
            </a:r>
            <a:r>
              <a:rPr lang="en-US" sz="1600" dirty="0" smtClean="0"/>
              <a:t> Carrasco</a:t>
            </a:r>
          </a:p>
          <a:p>
            <a:r>
              <a:rPr lang="en-US" sz="1600" dirty="0" smtClean="0"/>
              <a:t>Alberto </a:t>
            </a:r>
            <a:r>
              <a:rPr lang="en-US" sz="1600" dirty="0" err="1" smtClean="0"/>
              <a:t>Romeu</a:t>
            </a:r>
            <a:endParaRPr lang="en-US" sz="1600" dirty="0" smtClean="0"/>
          </a:p>
          <a:p>
            <a:r>
              <a:rPr lang="en-US" sz="1600" dirty="0" smtClean="0"/>
              <a:t>Miguel </a:t>
            </a:r>
            <a:r>
              <a:rPr lang="en-US" sz="1600" dirty="0" err="1" smtClean="0"/>
              <a:t>Montesinos</a:t>
            </a:r>
            <a:endParaRPr lang="en-US" sz="1600" dirty="0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5800" y="1816099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11500" dirty="0" err="1" smtClean="0"/>
              <a:t>gvSIG</a:t>
            </a:r>
            <a:r>
              <a:rPr lang="en-US" sz="11500" dirty="0" smtClean="0"/>
              <a:t> Mini</a:t>
            </a:r>
            <a:endParaRPr lang="en-US" sz="11500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785786" y="1285860"/>
            <a:ext cx="2143140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OSM</a:t>
            </a:r>
            <a:endParaRPr kumimoji="0" lang="en-US" sz="6000" b="0" i="0" u="none" strike="noStrike" kern="1200" cap="none" spc="0" normalizeH="0" baseline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R:\Documentacion\Anagramas\Logos Nuevos\prodevelop ok 450 fondo neg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712373"/>
            <a:ext cx="2214578" cy="478031"/>
          </a:xfrm>
          <a:prstGeom prst="rect">
            <a:avLst/>
          </a:prstGeom>
          <a:noFill/>
        </p:spPr>
      </p:pic>
      <p:pic>
        <p:nvPicPr>
          <p:cNvPr id="1027" name="Picture 3" descr="R:\documentacion\congresos\2009\FOSS4G\logo_foss4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447184"/>
            <a:ext cx="2786082" cy="1524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 Search (Name Finder)</a:t>
            </a:r>
            <a:endParaRPr lang="en-US" dirty="0"/>
          </a:p>
        </p:txBody>
      </p:sp>
      <p:pic>
        <p:nvPicPr>
          <p:cNvPr id="3075" name="Picture 3" descr="C:\Documents and Settings\jcarras\Mis documentos\po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0115" y="2143116"/>
            <a:ext cx="2862413" cy="3571900"/>
          </a:xfrm>
          <a:prstGeom prst="rect">
            <a:avLst/>
          </a:prstGeom>
          <a:noFill/>
          <a:ln w="76200">
            <a:noFill/>
          </a:ln>
          <a:scene3d>
            <a:camera prst="perspectiveLeft"/>
            <a:lightRig rig="threePt" dir="t"/>
          </a:scene3d>
        </p:spPr>
      </p:pic>
      <p:pic>
        <p:nvPicPr>
          <p:cNvPr id="3076" name="Picture 4" descr="C:\Documents and Settings\jcarras\Mis documentos\poi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143116"/>
            <a:ext cx="2862413" cy="3571900"/>
          </a:xfrm>
          <a:prstGeom prst="rect">
            <a:avLst/>
          </a:prstGeom>
          <a:noFill/>
          <a:ln w="762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3074" name="Picture 2" descr="C:\Documents and Settings\jcarras\Mis documentos\poi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43116"/>
            <a:ext cx="2862413" cy="3571900"/>
          </a:xfrm>
          <a:prstGeom prst="rect">
            <a:avLst/>
          </a:prstGeom>
          <a:noFill/>
          <a:ln w="762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Documents and Settings\jcarras\Mis documentos\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38" y="1714488"/>
            <a:ext cx="8648700" cy="431482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Phone Cache (Tiles downloader)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4000504"/>
            <a:ext cx="9144000" cy="2857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357298"/>
            <a:ext cx="5094262" cy="394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</a:t>
            </a:r>
            <a:r>
              <a:rPr lang="en-US" dirty="0" smtClean="0"/>
              <a:t>Requirements?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r>
              <a:rPr lang="en-US" dirty="0" smtClean="0"/>
              <a:t>Standard phones</a:t>
            </a:r>
          </a:p>
          <a:p>
            <a:pPr lvl="1"/>
            <a:r>
              <a:rPr lang="en-US" dirty="0" smtClean="0"/>
              <a:t>Java CLDC 1.1/MIDP 2.0 enabled phone</a:t>
            </a:r>
          </a:p>
          <a:p>
            <a:pPr lvl="1"/>
            <a:r>
              <a:rPr lang="en-US" dirty="0" smtClean="0"/>
              <a:t>(Optional) GPS and JSR 179</a:t>
            </a:r>
          </a:p>
          <a:p>
            <a:pPr lvl="1"/>
            <a:r>
              <a:rPr lang="en-US" dirty="0" smtClean="0"/>
              <a:t>(Optional) Network connectivity</a:t>
            </a:r>
          </a:p>
          <a:p>
            <a:pPr lvl="1"/>
            <a:r>
              <a:rPr lang="en-US" dirty="0" smtClean="0"/>
              <a:t>(Optional) JSR 75: </a:t>
            </a:r>
            <a:r>
              <a:rPr lang="en-US" dirty="0" err="1" smtClean="0"/>
              <a:t>Filesystem</a:t>
            </a:r>
            <a:r>
              <a:rPr lang="en-US" dirty="0" smtClean="0"/>
              <a:t> access</a:t>
            </a:r>
          </a:p>
          <a:p>
            <a:r>
              <a:rPr lang="en-US" dirty="0" smtClean="0"/>
              <a:t>Android </a:t>
            </a:r>
          </a:p>
          <a:p>
            <a:pPr lvl="1"/>
            <a:r>
              <a:rPr lang="en-US" dirty="0" smtClean="0"/>
              <a:t>(Optional)Network connectivity</a:t>
            </a:r>
          </a:p>
          <a:p>
            <a:pPr lvl="1"/>
            <a:r>
              <a:rPr lang="en-US" dirty="0" smtClean="0"/>
              <a:t>(Optional) GPS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being </a:t>
            </a:r>
            <a:r>
              <a:rPr lang="en-US" dirty="0" smtClean="0"/>
              <a:t>done?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Tiles + vector routes + POIs</a:t>
            </a:r>
          </a:p>
          <a:p>
            <a:r>
              <a:rPr lang="en-US" dirty="0" smtClean="0"/>
              <a:t>LWUIT for </a:t>
            </a:r>
            <a:r>
              <a:rPr lang="en-US" dirty="0" err="1" smtClean="0"/>
              <a:t>enhaced</a:t>
            </a:r>
            <a:r>
              <a:rPr lang="en-US" dirty="0" smtClean="0"/>
              <a:t> user </a:t>
            </a:r>
            <a:r>
              <a:rPr lang="en-US" dirty="0" smtClean="0"/>
              <a:t>experience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Multithread</a:t>
            </a:r>
          </a:p>
          <a:p>
            <a:r>
              <a:rPr lang="en-US" dirty="0" smtClean="0"/>
              <a:t>Persistent cache</a:t>
            </a:r>
          </a:p>
          <a:p>
            <a:r>
              <a:rPr lang="en-US" dirty="0" smtClean="0"/>
              <a:t>Based in OSM services</a:t>
            </a:r>
          </a:p>
          <a:p>
            <a:r>
              <a:rPr lang="en-US" dirty="0" smtClean="0"/>
              <a:t>Supported SRS: "EPSG:4*" "EPSG:230*" "EPSG:326*" "EPSG:327*" "EPSG:275*" "EPSG:27700"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get </a:t>
            </a:r>
            <a:r>
              <a:rPr lang="en-US" dirty="0" smtClean="0"/>
              <a:t>it?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PC</a:t>
            </a:r>
          </a:p>
          <a:p>
            <a:pPr lvl="1">
              <a:buNone/>
            </a:pPr>
            <a:r>
              <a:rPr lang="en-US" sz="6600" dirty="0" smtClean="0"/>
              <a:t>gvsigmini.org</a:t>
            </a:r>
            <a:endParaRPr lang="en-US" sz="6600" dirty="0" smtClean="0"/>
          </a:p>
          <a:p>
            <a:endParaRPr lang="en-US" dirty="0" smtClean="0"/>
          </a:p>
          <a:p>
            <a:r>
              <a:rPr lang="en-US" dirty="0" smtClean="0"/>
              <a:t>From phone</a:t>
            </a:r>
          </a:p>
          <a:p>
            <a:pPr marL="742950" lvl="2" indent="-342900">
              <a:buNone/>
            </a:pPr>
            <a:r>
              <a:rPr lang="en-US" sz="6600" dirty="0" smtClean="0"/>
              <a:t>m.gvsigmini.org</a:t>
            </a:r>
            <a:endParaRPr lang="en-US" sz="66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What’s </a:t>
            </a:r>
            <a:r>
              <a:rPr lang="en-US" dirty="0" smtClean="0"/>
              <a:t>next?</a:t>
            </a:r>
            <a:endParaRPr lang="en-U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Personal POIs storage</a:t>
            </a:r>
          </a:p>
          <a:p>
            <a:r>
              <a:rPr lang="en-US" smtClean="0"/>
              <a:t>Tracklogs and waypoints storage</a:t>
            </a:r>
          </a:p>
          <a:p>
            <a:r>
              <a:rPr lang="en-US" smtClean="0"/>
              <a:t>Disconnected address search</a:t>
            </a:r>
          </a:p>
          <a:p>
            <a:r>
              <a:rPr lang="en-US" smtClean="0"/>
              <a:t>Integration with social applications</a:t>
            </a:r>
          </a:p>
          <a:p>
            <a:r>
              <a:rPr lang="en-US" smtClean="0"/>
              <a:t>Unify Android and CLDC code</a:t>
            </a:r>
          </a:p>
          <a:p>
            <a:pPr>
              <a:buNone/>
            </a:pPr>
            <a:endParaRPr lang="en-US" smtClean="0"/>
          </a:p>
          <a:p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596" y="4874137"/>
            <a:ext cx="8258992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smtClean="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Collaborations are wellcome</a:t>
            </a:r>
            <a:endParaRPr lang="en-US" sz="4400" dirty="0" smtClean="0">
              <a:gradFill>
                <a:gsLst>
                  <a:gs pos="0">
                    <a:schemeClr val="tx2"/>
                  </a:gs>
                  <a:gs pos="100000">
                    <a:schemeClr val="tx2">
                      <a:lumMod val="90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357438"/>
            <a:ext cx="8229600" cy="1143000"/>
          </a:xfrm>
        </p:spPr>
        <p:txBody>
          <a:bodyPr/>
          <a:lstStyle/>
          <a:p>
            <a:r>
              <a:rPr lang="en-US" smtClean="0"/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15082"/>
          </a:xfrm>
        </p:spPr>
        <p:txBody>
          <a:bodyPr>
            <a:noAutofit/>
          </a:bodyPr>
          <a:lstStyle/>
          <a:p>
            <a:r>
              <a:rPr lang="en-US" sz="40600" b="1" smtClean="0">
                <a:latin typeface="Arial" pitchFamily="34" charset="0"/>
                <a:cs typeface="Arial" pitchFamily="34" charset="0"/>
              </a:rPr>
              <a:t>¿?</a:t>
            </a:r>
            <a:endParaRPr lang="en-US" sz="40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jcarrasco@prodevelop.es</a:t>
            </a: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Documents and Settings\jcarras\Mis documentos\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75545"/>
            <a:ext cx="2643206" cy="2653653"/>
          </a:xfrm>
          <a:prstGeom prst="rect">
            <a:avLst/>
          </a:prstGeom>
          <a:noFill/>
        </p:spPr>
      </p:pic>
      <p:pic>
        <p:nvPicPr>
          <p:cNvPr id="4100" name="Picture 4" descr="C:\Documents and Settings\jcarras\Mis documentos\b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8959" y="2275545"/>
            <a:ext cx="2643206" cy="2653653"/>
          </a:xfrm>
          <a:prstGeom prst="rect">
            <a:avLst/>
          </a:prstGeom>
          <a:noFill/>
        </p:spPr>
      </p:pic>
      <p:pic>
        <p:nvPicPr>
          <p:cNvPr id="4101" name="Picture 5" descr="C:\Documents and Settings\jcarras\Mis documentos\s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275545"/>
            <a:ext cx="2643206" cy="2653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Viewer with GPS functions</a:t>
            </a:r>
          </a:p>
          <a:p>
            <a:r>
              <a:rPr lang="en-US" dirty="0" smtClean="0"/>
              <a:t>For mobile phones</a:t>
            </a:r>
          </a:p>
          <a:p>
            <a:r>
              <a:rPr lang="en-US" dirty="0" smtClean="0"/>
              <a:t>Free and </a:t>
            </a:r>
            <a:r>
              <a:rPr lang="en-US" dirty="0" err="1" smtClean="0"/>
              <a:t>Libre</a:t>
            </a:r>
            <a:r>
              <a:rPr lang="en-US" dirty="0" smtClean="0"/>
              <a:t> (GPL)</a:t>
            </a:r>
          </a:p>
          <a:p>
            <a:r>
              <a:rPr lang="en-US" dirty="0" smtClean="0"/>
              <a:t>Not an official </a:t>
            </a:r>
            <a:r>
              <a:rPr lang="en-US" dirty="0" err="1" smtClean="0"/>
              <a:t>gvSIG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Intended for non professionals </a:t>
            </a:r>
          </a:p>
          <a:p>
            <a:r>
              <a:rPr lang="en-US" dirty="0" smtClean="0"/>
              <a:t>Uses online services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it?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jcarras\Mis documentos\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8648701" cy="4314825"/>
          </a:xfrm>
          <a:prstGeom prst="rect">
            <a:avLst/>
          </a:prstGeom>
          <a:noFill/>
        </p:spPr>
      </p:pic>
      <p:pic>
        <p:nvPicPr>
          <p:cNvPr id="2051" name="Picture 3" descr="C:\Documents and Settings\jcarras\Mis documentos\miniandroid.png"/>
          <p:cNvPicPr>
            <a:picLocks noChangeAspect="1" noChangeArrowheads="1"/>
          </p:cNvPicPr>
          <p:nvPr/>
        </p:nvPicPr>
        <p:blipFill>
          <a:blip r:embed="rId4" cstate="print"/>
          <a:srcRect b="1518"/>
          <a:stretch>
            <a:fillRect/>
          </a:stretch>
        </p:blipFill>
        <p:spPr bwMode="auto">
          <a:xfrm>
            <a:off x="428596" y="1571612"/>
            <a:ext cx="2643206" cy="4643470"/>
          </a:xfrm>
          <a:prstGeom prst="round1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2053" name="Picture 5" descr="C:\Documents and Settings\jcarras\Mis documentos\mininokia.png"/>
          <p:cNvPicPr>
            <a:picLocks noChangeAspect="1" noChangeArrowheads="1"/>
          </p:cNvPicPr>
          <p:nvPr/>
        </p:nvPicPr>
        <p:blipFill>
          <a:blip r:embed="rId5" cstate="print"/>
          <a:srcRect b="1511"/>
          <a:stretch>
            <a:fillRect/>
          </a:stretch>
        </p:blipFill>
        <p:spPr bwMode="auto">
          <a:xfrm>
            <a:off x="3171285" y="1558171"/>
            <a:ext cx="2257971" cy="4656911"/>
          </a:xfrm>
          <a:prstGeom prst="round1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does </a:t>
            </a:r>
            <a:r>
              <a:rPr lang="en-US" dirty="0" smtClean="0"/>
              <a:t>it </a:t>
            </a:r>
            <a:r>
              <a:rPr lang="en-US" dirty="0" smtClean="0"/>
              <a:t>look like?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5" name="Picture 7" descr="C:\Documents and Settings\jcarras\Mis documentos\bb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357298"/>
            <a:ext cx="2905105" cy="4873079"/>
          </a:xfrm>
          <a:prstGeom prst="round1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doing </a:t>
            </a:r>
            <a:r>
              <a:rPr lang="en-US" dirty="0" smtClean="0"/>
              <a:t>it?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0430" y="1600200"/>
            <a:ext cx="5186370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Spanish company</a:t>
            </a:r>
          </a:p>
          <a:p>
            <a:r>
              <a:rPr lang="en-US" sz="2600" dirty="0" smtClean="0"/>
              <a:t>16 years </a:t>
            </a:r>
            <a:r>
              <a:rPr lang="en-US" sz="2600" dirty="0" smtClean="0">
                <a:solidFill>
                  <a:schemeClr val="tx2"/>
                </a:solidFill>
              </a:rPr>
              <a:t>GIS</a:t>
            </a:r>
            <a:r>
              <a:rPr lang="en-US" sz="2600" dirty="0" smtClean="0"/>
              <a:t> experience</a:t>
            </a:r>
          </a:p>
          <a:p>
            <a:r>
              <a:rPr lang="en-US" sz="2600" dirty="0" smtClean="0"/>
              <a:t>70 + employees</a:t>
            </a:r>
          </a:p>
          <a:p>
            <a:r>
              <a:rPr lang="en-US" sz="2600" dirty="0" smtClean="0"/>
              <a:t>Member of </a:t>
            </a:r>
            <a:r>
              <a:rPr lang="en-US" sz="2600" dirty="0" err="1" smtClean="0"/>
              <a:t>gvSIG</a:t>
            </a:r>
            <a:r>
              <a:rPr lang="en-US" sz="2600" dirty="0" smtClean="0"/>
              <a:t> </a:t>
            </a:r>
            <a:r>
              <a:rPr lang="en-US" sz="2600" dirty="0" smtClean="0"/>
              <a:t>Project Steering Committee</a:t>
            </a:r>
          </a:p>
          <a:p>
            <a:r>
              <a:rPr lang="en-US" sz="2600" dirty="0" smtClean="0"/>
              <a:t>High focus on </a:t>
            </a:r>
            <a:r>
              <a:rPr lang="en-US" sz="2600" dirty="0" smtClean="0">
                <a:solidFill>
                  <a:schemeClr val="tx2"/>
                </a:solidFill>
              </a:rPr>
              <a:t>FOSS4G</a:t>
            </a:r>
            <a:r>
              <a:rPr lang="en-US" sz="2600" dirty="0" smtClean="0"/>
              <a:t>: Victoria, Cape Town, Sydney </a:t>
            </a:r>
          </a:p>
          <a:p>
            <a:r>
              <a:rPr lang="en-US" sz="2600" dirty="0" smtClean="0"/>
              <a:t>Members of </a:t>
            </a:r>
            <a:r>
              <a:rPr lang="en-US" sz="2600" dirty="0" err="1" smtClean="0">
                <a:solidFill>
                  <a:schemeClr val="tx2"/>
                </a:solidFill>
              </a:rPr>
              <a:t>gvSIG</a:t>
            </a:r>
            <a:r>
              <a:rPr lang="en-US" sz="2600" dirty="0" smtClean="0"/>
              <a:t> Association</a:t>
            </a:r>
            <a:endParaRPr lang="en-US" sz="2600" dirty="0" smtClean="0"/>
          </a:p>
          <a:p>
            <a:r>
              <a:rPr lang="en-US" sz="2600" dirty="0" smtClean="0"/>
              <a:t>Members of </a:t>
            </a:r>
            <a:r>
              <a:rPr lang="en-US" sz="2600" dirty="0" err="1" smtClean="0">
                <a:solidFill>
                  <a:schemeClr val="tx2"/>
                </a:solidFill>
              </a:rPr>
              <a:t>Sextante</a:t>
            </a:r>
            <a:r>
              <a:rPr lang="en-US" sz="2600" dirty="0" smtClean="0"/>
              <a:t> Geospatial Services</a:t>
            </a:r>
            <a:endParaRPr lang="en-US" sz="2600" dirty="0"/>
          </a:p>
        </p:txBody>
      </p:sp>
      <p:pic>
        <p:nvPicPr>
          <p:cNvPr id="3074" name="Picture 2" descr="R:\Documentacion\Anagramas\Logos Nuevos\prodevelop ok 450 fondo neg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54" y="3214686"/>
            <a:ext cx="2743200" cy="592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714628"/>
            <a:ext cx="8229600" cy="1143000"/>
          </a:xfrm>
        </p:spPr>
        <p:txBody>
          <a:bodyPr/>
          <a:lstStyle/>
          <a:p>
            <a:r>
              <a:rPr lang="en-US" dirty="0" smtClean="0"/>
              <a:t>What are </a:t>
            </a:r>
            <a:r>
              <a:rPr lang="en-US" dirty="0" smtClean="0"/>
              <a:t>its features?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6" name="Picture 22" descr="C:\Documents and Settings\jcarras\Mis documentos\osm8.pn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357158" y="1500174"/>
            <a:ext cx="2495533" cy="3119416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bg1">
                <a:alpha val="6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16405" name="Picture 21" descr="C:\Documents and Settings\jcarras\Mis documentos\osm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143116"/>
            <a:ext cx="2495533" cy="3119416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bg1">
                <a:alpha val="6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 viewer</a:t>
            </a:r>
            <a:endParaRPr lang="en-US" dirty="0"/>
          </a:p>
        </p:txBody>
      </p:sp>
      <p:sp>
        <p:nvSpPr>
          <p:cNvPr id="16386" name="AutoShape 2" descr="manual-de-usuario.img/es/hasta.PNG"/>
          <p:cNvSpPr>
            <a:spLocks noChangeAspect="1" noChangeArrowheads="1"/>
          </p:cNvSpPr>
          <p:nvPr/>
        </p:nvSpPr>
        <p:spPr bwMode="auto">
          <a:xfrm>
            <a:off x="3428992" y="3143248"/>
            <a:ext cx="170150" cy="170151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bg1">
                <a:alpha val="60000"/>
              </a:schemeClr>
            </a:glo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manual-de-usuario.img/es/hasta.PNG"/>
          <p:cNvSpPr>
            <a:spLocks noChangeAspect="1" noChangeArrowheads="1"/>
          </p:cNvSpPr>
          <p:nvPr/>
        </p:nvSpPr>
        <p:spPr bwMode="auto">
          <a:xfrm>
            <a:off x="3428992" y="3143248"/>
            <a:ext cx="170150" cy="170151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bg1">
                <a:alpha val="60000"/>
              </a:schemeClr>
            </a:glo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manual-de-usuario.img/es/hasta.PNG"/>
          <p:cNvSpPr>
            <a:spLocks noChangeAspect="1" noChangeArrowheads="1"/>
          </p:cNvSpPr>
          <p:nvPr/>
        </p:nvSpPr>
        <p:spPr bwMode="auto">
          <a:xfrm>
            <a:off x="3428992" y="3143248"/>
            <a:ext cx="170150" cy="170151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bg1">
                <a:alpha val="60000"/>
              </a:schemeClr>
            </a:glo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2" name="Picture 18" descr="C:\Documents and Settings\jcarras\Mis documentos\osm4.png"/>
          <p:cNvPicPr>
            <a:picLocks noChangeAspect="1" noChangeArrowheads="1"/>
          </p:cNvPicPr>
          <p:nvPr/>
        </p:nvPicPr>
        <p:blipFill>
          <a:blip r:embed="rId5" cstate="print">
            <a:lum bright="-30000"/>
          </a:blip>
          <a:srcRect/>
          <a:stretch>
            <a:fillRect/>
          </a:stretch>
        </p:blipFill>
        <p:spPr bwMode="auto">
          <a:xfrm>
            <a:off x="6148433" y="1500174"/>
            <a:ext cx="2495533" cy="3119416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bg1">
                <a:alpha val="6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16401" name="Picture 17" descr="C:\Documents and Settings\jcarras\Mis documentos\osm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3591" y="2643182"/>
            <a:ext cx="2495533" cy="3119416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bg1">
                <a:alpha val="6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16403" name="Picture 19" descr="C:\Documents and Settings\jcarras\Mis documentos\osm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2143116"/>
            <a:ext cx="2495533" cy="3119416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bg1">
                <a:alpha val="6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16399" name="Picture 15" descr="C:\Documents and Settings\jcarras\Mis documentos\osm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2643182"/>
            <a:ext cx="2495533" cy="3119416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bg1">
                <a:alpha val="6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13" name="12 Rectángulo"/>
          <p:cNvSpPr/>
          <p:nvPr/>
        </p:nvSpPr>
        <p:spPr>
          <a:xfrm>
            <a:off x="3214678" y="4786322"/>
            <a:ext cx="2500330" cy="2071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6" descr="C:\Documents and Settings\jcarras\Mis documentos\osm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9475" y="3000372"/>
            <a:ext cx="2495533" cy="3119416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bg1">
                <a:alpha val="60000"/>
              </a:schemeClr>
            </a:glo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GPS Positioning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0" y="2428868"/>
            <a:ext cx="4114800" cy="3697295"/>
          </a:xfrm>
        </p:spPr>
        <p:txBody>
          <a:bodyPr/>
          <a:lstStyle/>
          <a:p>
            <a:r>
              <a:rPr lang="en-US" smtClean="0"/>
              <a:t>See my location</a:t>
            </a:r>
          </a:p>
          <a:p>
            <a:r>
              <a:rPr lang="en-US" smtClean="0"/>
              <a:t>Search close POIs</a:t>
            </a:r>
          </a:p>
          <a:p>
            <a:r>
              <a:rPr lang="en-US" smtClean="0"/>
              <a:t>Use position for routes</a:t>
            </a:r>
            <a:endParaRPr lang="en-US" dirty="0"/>
          </a:p>
        </p:txBody>
      </p:sp>
      <p:pic>
        <p:nvPicPr>
          <p:cNvPr id="20482" name="Picture 2" descr="C:\Documents and Settings\jcarras\Mis documentos\g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785926"/>
            <a:ext cx="3048000" cy="4140200"/>
          </a:xfrm>
          <a:prstGeom prst="rect">
            <a:avLst/>
          </a:prstGeom>
          <a:noFill/>
          <a:ln w="76200">
            <a:noFill/>
          </a:ln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 finder (YOURS)</a:t>
            </a:r>
            <a:endParaRPr lang="en-US" dirty="0"/>
          </a:p>
        </p:txBody>
      </p:sp>
      <p:pic>
        <p:nvPicPr>
          <p:cNvPr id="1026" name="Picture 2" descr="C:\Documents and Settings\jcarras\Mis documentos\rou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88" y="2000240"/>
            <a:ext cx="3091406" cy="3857652"/>
          </a:xfrm>
          <a:prstGeom prst="rect">
            <a:avLst/>
          </a:prstGeom>
          <a:noFill/>
          <a:ln w="762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027" name="Picture 3" descr="C:\Documents and Settings\jcarras\Mis documentos\rout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3668" y="2000240"/>
            <a:ext cx="3091406" cy="3857652"/>
          </a:xfrm>
          <a:prstGeom prst="rect">
            <a:avLst/>
          </a:prstGeom>
          <a:noFill/>
          <a:ln w="762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028" name="Picture 4" descr="C:\Documents and Settings\jcarras\Mis documentos\route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9684" y="2000240"/>
            <a:ext cx="3091406" cy="3857652"/>
          </a:xfrm>
          <a:prstGeom prst="rect">
            <a:avLst/>
          </a:prstGeom>
          <a:noFill/>
          <a:ln w="762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Address search (Name Finder)</a:t>
            </a:r>
            <a:endParaRPr lang="en-US" dirty="0"/>
          </a:p>
        </p:txBody>
      </p:sp>
      <p:pic>
        <p:nvPicPr>
          <p:cNvPr id="2050" name="Picture 2" descr="C:\Documents and Settings\jcarras\Mis documentos\addres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1405" y="2143115"/>
            <a:ext cx="2747917" cy="342902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2051" name="Picture 3" descr="C:\Documents and Settings\jcarras\Mis documentos\address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071677"/>
            <a:ext cx="2862413" cy="3571900"/>
          </a:xfrm>
          <a:prstGeom prst="rect">
            <a:avLst/>
          </a:prstGeom>
          <a:noFill/>
          <a:ln w="76200">
            <a:noFill/>
          </a:ln>
          <a:scene3d>
            <a:camera prst="perspectiveLeft"/>
            <a:lightRig rig="threePt" dir="t"/>
          </a:scene3d>
        </p:spPr>
      </p:pic>
      <p:pic>
        <p:nvPicPr>
          <p:cNvPr id="2052" name="Picture 4" descr="C:\Documents and Settings\jcarras\Mis documentos\address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827" y="2071678"/>
            <a:ext cx="2862413" cy="3571900"/>
          </a:xfrm>
          <a:prstGeom prst="rect">
            <a:avLst/>
          </a:prstGeom>
          <a:noFill/>
          <a:ln w="76200">
            <a:noFill/>
          </a:ln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Words>287</Words>
  <Application>Microsoft Office PowerPoint</Application>
  <PresentationFormat>Presentación en pantalla (4:3)</PresentationFormat>
  <Paragraphs>84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gvSIG Mini</vt:lpstr>
      <vt:lpstr>What is it?</vt:lpstr>
      <vt:lpstr>What does it look like?</vt:lpstr>
      <vt:lpstr>Who is doing it?</vt:lpstr>
      <vt:lpstr>What are its features?</vt:lpstr>
      <vt:lpstr>Map viewer</vt:lpstr>
      <vt:lpstr>GPS Positioning</vt:lpstr>
      <vt:lpstr>Route finder (YOURS)</vt:lpstr>
      <vt:lpstr>Address search (Name Finder)</vt:lpstr>
      <vt:lpstr>POI Search (Name Finder)</vt:lpstr>
      <vt:lpstr>Phone Cache (Tiles downloader)</vt:lpstr>
      <vt:lpstr>What are the Requirements?</vt:lpstr>
      <vt:lpstr>How is it being done?</vt:lpstr>
      <vt:lpstr>Where to get it?</vt:lpstr>
      <vt:lpstr>What’s next?</vt:lpstr>
      <vt:lpstr>Video</vt:lpstr>
      <vt:lpstr>¿?</vt:lpstr>
      <vt:lpstr>Thank You jcarrasco@prodevelop.es</vt:lpstr>
    </vt:vector>
  </TitlesOfParts>
  <Company>Prodevelop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jcarras</dc:creator>
  <cp:lastModifiedBy>jcarras</cp:lastModifiedBy>
  <cp:revision>77</cp:revision>
  <dcterms:created xsi:type="dcterms:W3CDTF">2009-10-02T08:52:39Z</dcterms:created>
  <dcterms:modified xsi:type="dcterms:W3CDTF">2009-10-15T08:01:30Z</dcterms:modified>
</cp:coreProperties>
</file>